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9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705"/>
    <a:srgbClr val="A27B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4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D5AFE215-B50E-4BAC-9312-761FF3B91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6777" y="384802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9ACF9637-5682-2C37-1271-8C3E6E8A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72" y="2590488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39FFACBF-613B-BB3E-60A2-FAFC42A14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47" y="133278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088E79B5-B8E1-2999-5B95-8E33B2C7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509800" y="4488530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2" name="図 1" descr="背景パターン&#10;&#10;自動的に生成された説明">
            <a:extLst>
              <a:ext uri="{FF2B5EF4-FFF2-40B4-BE49-F238E27FC236}">
                <a16:creationId xmlns:a16="http://schemas.microsoft.com/office/drawing/2014/main" id="{CB2A08E2-F265-A7FC-CD7F-890EFF4F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074136" y="4255408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655530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1686711" y="5022054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組み合わせて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マップを再現</a:t>
            </a:r>
            <a:r>
              <a:rPr kumimoji="1" lang="en-US" altLang="ja-JP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39" y="3885041"/>
            <a:ext cx="877914" cy="993149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88" y="3029157"/>
            <a:ext cx="1056823" cy="110010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37" y="2050852"/>
            <a:ext cx="1181495" cy="118149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60963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312159" y="209045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044282" y="29689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1724847" y="37934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2357645" y="2537634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130327" y="337922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1749284" y="42522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81939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アドリブ、棒読み、大根演技だらけの大変すぎる撮影の裏話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655529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6D4841-47DA-8D8D-081A-7548FF7F8EC6}"/>
              </a:ext>
            </a:extLst>
          </p:cNvPr>
          <p:cNvSpPr txBox="1"/>
          <p:nvPr/>
        </p:nvSpPr>
        <p:spPr>
          <a:xfrm>
            <a:off x="12648" y="7075095"/>
            <a:ext cx="6442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撮影中に</a:t>
            </a:r>
            <a:r>
              <a:rPr kumimoji="1" lang="ja-JP" altLang="en-US" sz="3200" dirty="0">
                <a:effectLst>
                  <a:glow rad="165100">
                    <a:srgbClr val="FF0000">
                      <a:alpha val="90000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名札が映ったり</a:t>
            </a:r>
            <a:endParaRPr kumimoji="1" lang="en-US" altLang="ja-JP" sz="2400" dirty="0">
              <a:effectLst>
                <a:glow rad="165100">
                  <a:srgbClr val="FF0000">
                    <a:alpha val="90000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</a:t>
            </a:r>
            <a:r>
              <a:rPr kumimoji="1" lang="ja-JP" altLang="en-US" sz="3200" dirty="0">
                <a:effectLst>
                  <a:glow rad="165100">
                    <a:srgbClr val="FF0000">
                      <a:alpha val="90000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セリフが飛んだり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トラブル続出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" name="図 9" descr="壁に掛けられた絵&#10;&#10;中程度の精度で自動的に生成された説明">
            <a:extLst>
              <a:ext uri="{FF2B5EF4-FFF2-40B4-BE49-F238E27FC236}">
                <a16:creationId xmlns:a16="http://schemas.microsoft.com/office/drawing/2014/main" id="{67EE23F3-09AD-0E9D-7F9F-AC3F81E8C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63" y="1018531"/>
            <a:ext cx="1147695" cy="1234081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DA1D5E-E98C-29CD-BD33-AA038F2971A6}"/>
              </a:ext>
            </a:extLst>
          </p:cNvPr>
          <p:cNvSpPr txBox="1"/>
          <p:nvPr/>
        </p:nvSpPr>
        <p:spPr>
          <a:xfrm>
            <a:off x="2268540" y="107701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rgbClr val="FB9705">
                      <a:alpha val="89804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ひよ子の容器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rgbClr val="FB9705">
                    <a:alpha val="89804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7" name="図 16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EDD98976-5494-10DF-6088-7BF5C6643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0818">
            <a:off x="-950643" y="1293687"/>
            <a:ext cx="2702115" cy="1655045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5" name="図 4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D522224D-0C61-B378-FCB7-D4509394E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627">
            <a:off x="-743920" y="2165288"/>
            <a:ext cx="2481637" cy="1520002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6" name="図 5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70AA4005-AF4E-8C7F-3526-A3DA775A2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5060">
            <a:off x="-614618" y="2868402"/>
            <a:ext cx="2300402" cy="1408996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8" name="図 7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BCA05756-D068-B31D-4361-EBA5731D05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7144">
            <a:off x="-985063" y="3553134"/>
            <a:ext cx="2355147" cy="1442527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DDDC92C-4BDA-D818-B6CA-C8DD618F6EA2}"/>
              </a:ext>
            </a:extLst>
          </p:cNvPr>
          <p:cNvSpPr txBox="1"/>
          <p:nvPr/>
        </p:nvSpPr>
        <p:spPr>
          <a:xfrm>
            <a:off x="2380764" y="154041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この動画を撮るきっかけ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17F05D7-1DBA-3926-8CB9-AC283560DD7E}"/>
              </a:ext>
            </a:extLst>
          </p:cNvPr>
          <p:cNvSpPr txBox="1"/>
          <p:nvPr/>
        </p:nvSpPr>
        <p:spPr>
          <a:xfrm rot="21081193">
            <a:off x="5260160" y="133765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1" name="図 20" descr="動物, 座る, 記号, 閉じる が含まれている画像&#10;&#10;自動的に生成された説明">
            <a:extLst>
              <a:ext uri="{FF2B5EF4-FFF2-40B4-BE49-F238E27FC236}">
                <a16:creationId xmlns:a16="http://schemas.microsoft.com/office/drawing/2014/main" id="{01E353C5-7EB4-5DE5-2CA2-02E81A287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1" y="2805830"/>
            <a:ext cx="993284" cy="938885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4" name="図 23" descr="ケーキ, グリーン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7D86A66C-CEA5-2644-1607-A799338923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8" y="2243254"/>
            <a:ext cx="942003" cy="107609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9529AF3-0438-DE03-C5D1-011D67EFE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113">
            <a:off x="5488602" y="1750990"/>
            <a:ext cx="823065" cy="87266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8" name="図 27" descr="文字の書かれた紙&#10;&#10;自動的に生成された説明">
            <a:extLst>
              <a:ext uri="{FF2B5EF4-FFF2-40B4-BE49-F238E27FC236}">
                <a16:creationId xmlns:a16="http://schemas.microsoft.com/office/drawing/2014/main" id="{0763DEEC-707A-A9A1-3E75-12A8420609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52" y="2905069"/>
            <a:ext cx="960959" cy="979972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0" name="図 29" descr="記号, レンガ, 食品 が含まれている画像&#10;&#10;自動的に生成された説明">
            <a:extLst>
              <a:ext uri="{FF2B5EF4-FFF2-40B4-BE49-F238E27FC236}">
                <a16:creationId xmlns:a16="http://schemas.microsoft.com/office/drawing/2014/main" id="{6E3BAE84-1167-3B41-146F-02C656D8E0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83" y="3380955"/>
            <a:ext cx="1028201" cy="1000660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2" name="図 31" descr="座る, モニター, 写真 が含まれている画像&#10;&#10;自動的に生成された説明">
            <a:extLst>
              <a:ext uri="{FF2B5EF4-FFF2-40B4-BE49-F238E27FC236}">
                <a16:creationId xmlns:a16="http://schemas.microsoft.com/office/drawing/2014/main" id="{3AF6975C-9FF8-BC9B-A763-FCFEE38666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57" y="3913971"/>
            <a:ext cx="992787" cy="1029299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-74524" y="3044785"/>
            <a:ext cx="700704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プロトタイプ段階</a:t>
            </a:r>
            <a:endParaRPr kumimoji="1" lang="en-US" altLang="ja-JP" sz="6400" dirty="0"/>
          </a:p>
          <a:p>
            <a:pPr algn="ctr"/>
            <a:r>
              <a:rPr kumimoji="1" lang="ja-JP" altLang="en-US" sz="6400" dirty="0"/>
              <a:t>制作秘話</a:t>
            </a:r>
            <a:endParaRPr kumimoji="1" lang="en-US" altLang="ja-JP" sz="64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この段階での氷のアルゴリズム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作るうえで苦労した点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317</Words>
  <Application>Microsoft Office PowerPoint</Application>
  <PresentationFormat>A4 210 x 297 mm</PresentationFormat>
  <Paragraphs>78</Paragraphs>
  <Slides>11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851チカラヅヨク-かなA</vt:lpstr>
      <vt:lpstr>HGP創英角ｺﾞｼｯｸUB</vt:lpstr>
      <vt:lpstr>HGS創英角ｺﾞｼｯｸUB</vt:lpstr>
      <vt:lpstr>HG創英角ｺﾞｼｯｸUB</vt:lpstr>
      <vt:lpstr>どきどきファンタジア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21</cp:revision>
  <dcterms:created xsi:type="dcterms:W3CDTF">2025-02-03T00:23:10Z</dcterms:created>
  <dcterms:modified xsi:type="dcterms:W3CDTF">2025-02-05T00:56:02Z</dcterms:modified>
</cp:coreProperties>
</file>